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5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4" r:id="rId20"/>
    <p:sldId id="278" r:id="rId21"/>
    <p:sldId id="279" r:id="rId22"/>
    <p:sldId id="280" r:id="rId23"/>
    <p:sldId id="281" r:id="rId24"/>
    <p:sldId id="282" r:id="rId25"/>
    <p:sldId id="283" r:id="rId26"/>
    <p:sldId id="285" r:id="rId27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91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FC1A7-ABEC-43E0-BEA2-89D29B753260}" v="135" dt="2020-08-23T11:16:44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5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366FC1A7-ABEC-43E0-BEA2-89D29B753260}"/>
    <pc:docChg chg="undo redo custSel addSld delSld modSld">
      <pc:chgData name="Mr Porter" userId="caeb4aa7-6afb-46a3-a995-19b0c182e2ba" providerId="ADAL" clId="{366FC1A7-ABEC-43E0-BEA2-89D29B753260}" dt="2020-08-23T11:16:58.569" v="1741" actId="20577"/>
      <pc:docMkLst>
        <pc:docMk/>
      </pc:docMkLst>
      <pc:sldChg chg="addSp delSp modSp mod">
        <pc:chgData name="Mr Porter" userId="caeb4aa7-6afb-46a3-a995-19b0c182e2ba" providerId="ADAL" clId="{366FC1A7-ABEC-43E0-BEA2-89D29B753260}" dt="2020-08-23T10:42:30.974" v="243"/>
        <pc:sldMkLst>
          <pc:docMk/>
          <pc:sldMk cId="3606514065" sldId="256"/>
        </pc:sldMkLst>
        <pc:spChg chg="mod">
          <ac:chgData name="Mr Porter" userId="caeb4aa7-6afb-46a3-a995-19b0c182e2ba" providerId="ADAL" clId="{366FC1A7-ABEC-43E0-BEA2-89D29B753260}" dt="2020-08-23T10:39:18.794" v="16" actId="20577"/>
          <ac:spMkLst>
            <pc:docMk/>
            <pc:sldMk cId="3606514065" sldId="256"/>
            <ac:spMk id="3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0:39:14.638" v="0" actId="478"/>
          <ac:picMkLst>
            <pc:docMk/>
            <pc:sldMk cId="3606514065" sldId="256"/>
            <ac:picMk id="4" creationId="{00000000-0000-0000-0000-000000000000}"/>
          </ac:picMkLst>
        </pc:picChg>
        <pc:picChg chg="add mod">
          <ac:chgData name="Mr Porter" userId="caeb4aa7-6afb-46a3-a995-19b0c182e2ba" providerId="ADAL" clId="{366FC1A7-ABEC-43E0-BEA2-89D29B753260}" dt="2020-08-23T10:42:30.974" v="243"/>
          <ac:picMkLst>
            <pc:docMk/>
            <pc:sldMk cId="3606514065" sldId="256"/>
            <ac:picMk id="1026" creationId="{52E0A560-DCE0-422C-AB07-4D333F32DEB1}"/>
          </ac:picMkLst>
        </pc:picChg>
      </pc:sldChg>
      <pc:sldChg chg="del">
        <pc:chgData name="Mr Porter" userId="caeb4aa7-6afb-46a3-a995-19b0c182e2ba" providerId="ADAL" clId="{366FC1A7-ABEC-43E0-BEA2-89D29B753260}" dt="2020-08-23T10:40:01.369" v="223" actId="47"/>
        <pc:sldMkLst>
          <pc:docMk/>
          <pc:sldMk cId="2124926539" sldId="258"/>
        </pc:sldMkLst>
      </pc:sldChg>
      <pc:sldChg chg="del">
        <pc:chgData name="Mr Porter" userId="caeb4aa7-6afb-46a3-a995-19b0c182e2ba" providerId="ADAL" clId="{366FC1A7-ABEC-43E0-BEA2-89D29B753260}" dt="2020-08-23T10:40:10.947" v="231" actId="47"/>
        <pc:sldMkLst>
          <pc:docMk/>
          <pc:sldMk cId="3000253610" sldId="260"/>
        </pc:sldMkLst>
      </pc:sldChg>
      <pc:sldChg chg="del">
        <pc:chgData name="Mr Porter" userId="caeb4aa7-6afb-46a3-a995-19b0c182e2ba" providerId="ADAL" clId="{366FC1A7-ABEC-43E0-BEA2-89D29B753260}" dt="2020-08-23T10:40:10.244" v="230" actId="47"/>
        <pc:sldMkLst>
          <pc:docMk/>
          <pc:sldMk cId="1920951925" sldId="261"/>
        </pc:sldMkLst>
      </pc:sldChg>
      <pc:sldChg chg="addSp delSp modSp mod setBg">
        <pc:chgData name="Mr Porter" userId="caeb4aa7-6afb-46a3-a995-19b0c182e2ba" providerId="ADAL" clId="{366FC1A7-ABEC-43E0-BEA2-89D29B753260}" dt="2020-08-23T10:47:38.332" v="359" actId="18131"/>
        <pc:sldMkLst>
          <pc:docMk/>
          <pc:sldMk cId="3389500544" sldId="262"/>
        </pc:sldMkLst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4" creationId="{00000000-0000-0000-0000-000000000000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71" creationId="{4FAE1107-CEC3-4041-8BAA-CDB6F6759B35}"/>
          </ac:spMkLst>
        </pc:spChg>
        <pc:spChg chg="add del">
          <ac:chgData name="Mr Porter" userId="caeb4aa7-6afb-46a3-a995-19b0c182e2ba" providerId="ADAL" clId="{366FC1A7-ABEC-43E0-BEA2-89D29B753260}" dt="2020-08-23T10:44:33.029" v="293" actId="26606"/>
          <ac:spMkLst>
            <pc:docMk/>
            <pc:sldMk cId="3389500544" sldId="262"/>
            <ac:spMk id="135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5:32.991" v="305" actId="26606"/>
          <ac:spMkLst>
            <pc:docMk/>
            <pc:sldMk cId="3389500544" sldId="262"/>
            <ac:spMk id="2052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054" creationId="{81AEB8A9-B768-4E30-BA55-D919E6687343}"/>
          </ac:spMkLst>
        </pc:spChg>
        <pc:picChg chg="del">
          <ac:chgData name="Mr Porter" userId="caeb4aa7-6afb-46a3-a995-19b0c182e2ba" providerId="ADAL" clId="{366FC1A7-ABEC-43E0-BEA2-89D29B753260}" dt="2020-08-23T10:40:04.838" v="226" actId="478"/>
          <ac:picMkLst>
            <pc:docMk/>
            <pc:sldMk cId="3389500544" sldId="262"/>
            <ac:picMk id="1026" creationId="{EDD9BF8E-1ED6-4423-B758-BC2EAFF8F8CD}"/>
          </ac:picMkLst>
        </pc:picChg>
        <pc:picChg chg="add mod">
          <ac:chgData name="Mr Porter" userId="caeb4aa7-6afb-46a3-a995-19b0c182e2ba" providerId="ADAL" clId="{366FC1A7-ABEC-43E0-BEA2-89D29B753260}" dt="2020-08-23T10:47:38.332" v="359" actId="18131"/>
          <ac:picMkLst>
            <pc:docMk/>
            <pc:sldMk cId="3389500544" sldId="262"/>
            <ac:picMk id="2050" creationId="{341D95D9-C3CD-4E8F-AB7E-7B01C76AC54A}"/>
          </ac:picMkLst>
        </pc:picChg>
        <pc:cxnChg chg="add del">
          <ac:chgData name="Mr Porter" userId="caeb4aa7-6afb-46a3-a995-19b0c182e2ba" providerId="ADAL" clId="{366FC1A7-ABEC-43E0-BEA2-89D29B753260}" dt="2020-08-23T10:46:08.944" v="314" actId="26606"/>
          <ac:cxnSpMkLst>
            <pc:docMk/>
            <pc:sldMk cId="3389500544" sldId="262"/>
            <ac:cxnSpMk id="73" creationId="{1AEA88FB-F5DD-45CE-AAE1-7B33D0ABDD25}"/>
          </ac:cxnSpMkLst>
        </pc:cxnChg>
        <pc:cxnChg chg="add del">
          <ac:chgData name="Mr Porter" userId="caeb4aa7-6afb-46a3-a995-19b0c182e2ba" providerId="ADAL" clId="{366FC1A7-ABEC-43E0-BEA2-89D29B753260}" dt="2020-08-23T10:44:33.029" v="293" actId="26606"/>
          <ac:cxnSpMkLst>
            <pc:docMk/>
            <pc:sldMk cId="3389500544" sldId="262"/>
            <ac:cxnSpMk id="137" creationId="{5814CCBE-423E-41B2-A9F3-82679F490EF4}"/>
          </ac:cxnSpMkLst>
        </pc:cxnChg>
        <pc:cxnChg chg="add del">
          <ac:chgData name="Mr Porter" userId="caeb4aa7-6afb-46a3-a995-19b0c182e2ba" providerId="ADAL" clId="{366FC1A7-ABEC-43E0-BEA2-89D29B753260}" dt="2020-08-23T10:45:32.991" v="305" actId="26606"/>
          <ac:cxnSpMkLst>
            <pc:docMk/>
            <pc:sldMk cId="3389500544" sldId="262"/>
            <ac:cxnSpMk id="2053" creationId="{5814CCBE-423E-41B2-A9F3-82679F490EF4}"/>
          </ac:cxnSpMkLst>
        </pc:cxnChg>
      </pc:sldChg>
      <pc:sldChg chg="del">
        <pc:chgData name="Mr Porter" userId="caeb4aa7-6afb-46a3-a995-19b0c182e2ba" providerId="ADAL" clId="{366FC1A7-ABEC-43E0-BEA2-89D29B753260}" dt="2020-08-23T10:40:03.728" v="225" actId="47"/>
        <pc:sldMkLst>
          <pc:docMk/>
          <pc:sldMk cId="4138916348" sldId="263"/>
        </pc:sldMkLst>
      </pc:sldChg>
      <pc:sldChg chg="del">
        <pc:chgData name="Mr Porter" userId="caeb4aa7-6afb-46a3-a995-19b0c182e2ba" providerId="ADAL" clId="{366FC1A7-ABEC-43E0-BEA2-89D29B753260}" dt="2020-08-23T10:40:03.010" v="224" actId="47"/>
        <pc:sldMkLst>
          <pc:docMk/>
          <pc:sldMk cId="2352776775" sldId="264"/>
        </pc:sldMkLst>
      </pc:sldChg>
      <pc:sldChg chg="modSp mod">
        <pc:chgData name="Mr Porter" userId="caeb4aa7-6afb-46a3-a995-19b0c182e2ba" providerId="ADAL" clId="{366FC1A7-ABEC-43E0-BEA2-89D29B753260}" dt="2020-08-23T10:39:58.416" v="222" actId="20577"/>
        <pc:sldMkLst>
          <pc:docMk/>
          <pc:sldMk cId="1086408598" sldId="265"/>
        </pc:sldMkLst>
        <pc:spChg chg="mod">
          <ac:chgData name="Mr Porter" userId="caeb4aa7-6afb-46a3-a995-19b0c182e2ba" providerId="ADAL" clId="{366FC1A7-ABEC-43E0-BEA2-89D29B753260}" dt="2020-08-23T10:39:58.416" v="222" actId="20577"/>
          <ac:spMkLst>
            <pc:docMk/>
            <pc:sldMk cId="1086408598" sldId="265"/>
            <ac:spMk id="2" creationId="{00000000-0000-0000-0000-000000000000}"/>
          </ac:spMkLst>
        </pc:spChg>
      </pc:sldChg>
      <pc:sldChg chg="modSp add mod">
        <pc:chgData name="Mr Porter" userId="caeb4aa7-6afb-46a3-a995-19b0c182e2ba" providerId="ADAL" clId="{366FC1A7-ABEC-43E0-BEA2-89D29B753260}" dt="2020-08-23T10:47:01.170" v="352" actId="20577"/>
        <pc:sldMkLst>
          <pc:docMk/>
          <pc:sldMk cId="4185204530" sldId="266"/>
        </pc:sldMkLst>
        <pc:spChg chg="mod">
          <ac:chgData name="Mr Porter" userId="caeb4aa7-6afb-46a3-a995-19b0c182e2ba" providerId="ADAL" clId="{366FC1A7-ABEC-43E0-BEA2-89D29B753260}" dt="2020-08-23T10:47:01.170" v="352" actId="20577"/>
          <ac:spMkLst>
            <pc:docMk/>
            <pc:sldMk cId="4185204530" sldId="26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45.565" v="347" actId="207"/>
          <ac:spMkLst>
            <pc:docMk/>
            <pc:sldMk cId="4185204530" sldId="266"/>
            <ac:spMk id="4" creationId="{00000000-0000-0000-0000-000000000000}"/>
          </ac:spMkLst>
        </pc:spChg>
      </pc:sldChg>
      <pc:sldChg chg="addSp modSp add mod">
        <pc:chgData name="Mr Porter" userId="caeb4aa7-6afb-46a3-a995-19b0c182e2ba" providerId="ADAL" clId="{366FC1A7-ABEC-43E0-BEA2-89D29B753260}" dt="2020-08-23T10:50:04.070" v="515" actId="20577"/>
        <pc:sldMkLst>
          <pc:docMk/>
          <pc:sldMk cId="3176927581" sldId="267"/>
        </pc:sldMkLst>
        <pc:spChg chg="mod">
          <ac:chgData name="Mr Porter" userId="caeb4aa7-6afb-46a3-a995-19b0c182e2ba" providerId="ADAL" clId="{366FC1A7-ABEC-43E0-BEA2-89D29B753260}" dt="2020-08-23T10:50:04.070" v="515" actId="20577"/>
          <ac:spMkLst>
            <pc:docMk/>
            <pc:sldMk cId="3176927581" sldId="26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7:53.694" v="368" actId="20577"/>
          <ac:spMkLst>
            <pc:docMk/>
            <pc:sldMk cId="3176927581" sldId="26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49:23.908" v="378" actId="1076"/>
          <ac:picMkLst>
            <pc:docMk/>
            <pc:sldMk cId="3176927581" sldId="267"/>
            <ac:picMk id="3074" creationId="{E30711CB-9683-4FBF-8438-9967B9CF0F0C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1:30.174" v="573" actId="14100"/>
        <pc:sldMkLst>
          <pc:docMk/>
          <pc:sldMk cId="1815665733" sldId="268"/>
        </pc:sldMkLst>
        <pc:spChg chg="mod">
          <ac:chgData name="Mr Porter" userId="caeb4aa7-6afb-46a3-a995-19b0c182e2ba" providerId="ADAL" clId="{366FC1A7-ABEC-43E0-BEA2-89D29B753260}" dt="2020-08-23T10:50:44.773" v="569" actId="113"/>
          <ac:spMkLst>
            <pc:docMk/>
            <pc:sldMk cId="1815665733" sldId="268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0:21.225" v="559" actId="20577"/>
          <ac:spMkLst>
            <pc:docMk/>
            <pc:sldMk cId="1815665733" sldId="268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1:30.174" v="573" actId="14100"/>
          <ac:picMkLst>
            <pc:docMk/>
            <pc:sldMk cId="1815665733" sldId="268"/>
            <ac:picMk id="4098" creationId="{CB921423-9E3A-4AAF-8260-62D5579029BA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7:16.163" v="808"/>
        <pc:sldMkLst>
          <pc:docMk/>
          <pc:sldMk cId="2651802617" sldId="269"/>
        </pc:sldMkLst>
        <pc:spChg chg="mod">
          <ac:chgData name="Mr Porter" userId="caeb4aa7-6afb-46a3-a995-19b0c182e2ba" providerId="ADAL" clId="{366FC1A7-ABEC-43E0-BEA2-89D29B753260}" dt="2020-08-23T10:57:12.033" v="807" actId="403"/>
          <ac:spMkLst>
            <pc:docMk/>
            <pc:sldMk cId="2651802617" sldId="26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1:43.303" v="582" actId="20577"/>
          <ac:spMkLst>
            <pc:docMk/>
            <pc:sldMk cId="2651802617" sldId="26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3:49.130" v="714" actId="14100"/>
          <ac:picMkLst>
            <pc:docMk/>
            <pc:sldMk cId="2651802617" sldId="269"/>
            <ac:picMk id="5122" creationId="{230D7CFD-0C36-43CA-A6D9-148519B782F6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4:54.167" v="752" actId="14100"/>
        <pc:sldMkLst>
          <pc:docMk/>
          <pc:sldMk cId="3675072080" sldId="270"/>
        </pc:sldMkLst>
        <pc:spChg chg="mod">
          <ac:chgData name="Mr Porter" userId="caeb4aa7-6afb-46a3-a995-19b0c182e2ba" providerId="ADAL" clId="{366FC1A7-ABEC-43E0-BEA2-89D29B753260}" dt="2020-08-23T10:54:10.761" v="742" actId="403"/>
          <ac:spMkLst>
            <pc:docMk/>
            <pc:sldMk cId="3675072080" sldId="27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3:58.629" v="738" actId="20577"/>
          <ac:spMkLst>
            <pc:docMk/>
            <pc:sldMk cId="3675072080" sldId="27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4:54.167" v="752" actId="14100"/>
          <ac:picMkLst>
            <pc:docMk/>
            <pc:sldMk cId="3675072080" sldId="270"/>
            <ac:picMk id="6146" creationId="{1DCC6567-7410-4F3A-BB44-024989BEBAAE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5:41.395" v="771" actId="14100"/>
        <pc:sldMkLst>
          <pc:docMk/>
          <pc:sldMk cId="3479119350" sldId="271"/>
        </pc:sldMkLst>
        <pc:spChg chg="mod">
          <ac:chgData name="Mr Porter" userId="caeb4aa7-6afb-46a3-a995-19b0c182e2ba" providerId="ADAL" clId="{366FC1A7-ABEC-43E0-BEA2-89D29B753260}" dt="2020-08-23T10:55:13.273" v="767" actId="403"/>
          <ac:spMkLst>
            <pc:docMk/>
            <pc:sldMk cId="3479119350" sldId="27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03.064" v="763" actId="20577"/>
          <ac:spMkLst>
            <pc:docMk/>
            <pc:sldMk cId="3479119350" sldId="27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5:41.395" v="771" actId="14100"/>
          <ac:picMkLst>
            <pc:docMk/>
            <pc:sldMk cId="3479119350" sldId="271"/>
            <ac:picMk id="7170" creationId="{43CBE429-BF69-4049-8F18-BBEC2869A4E1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6:44.997" v="795" actId="14100"/>
        <pc:sldMkLst>
          <pc:docMk/>
          <pc:sldMk cId="1491137677" sldId="272"/>
        </pc:sldMkLst>
        <pc:spChg chg="mod">
          <ac:chgData name="Mr Porter" userId="caeb4aa7-6afb-46a3-a995-19b0c182e2ba" providerId="ADAL" clId="{366FC1A7-ABEC-43E0-BEA2-89D29B753260}" dt="2020-08-23T10:56:06.878" v="790" actId="27636"/>
          <ac:spMkLst>
            <pc:docMk/>
            <pc:sldMk cId="1491137677" sldId="27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56.425" v="783" actId="20577"/>
          <ac:spMkLst>
            <pc:docMk/>
            <pc:sldMk cId="1491137677" sldId="272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6:44.997" v="795" actId="14100"/>
          <ac:picMkLst>
            <pc:docMk/>
            <pc:sldMk cId="1491137677" sldId="272"/>
            <ac:picMk id="8194" creationId="{5FCFB228-B891-4858-95D9-AFB83B0DE6A5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9:15.801" v="949"/>
        <pc:sldMkLst>
          <pc:docMk/>
          <pc:sldMk cId="2552166137" sldId="273"/>
        </pc:sldMkLst>
        <pc:spChg chg="mod">
          <ac:chgData name="Mr Porter" userId="caeb4aa7-6afb-46a3-a995-19b0c182e2ba" providerId="ADAL" clId="{366FC1A7-ABEC-43E0-BEA2-89D29B753260}" dt="2020-08-23T10:59:10.324" v="948" actId="20577"/>
          <ac:spMkLst>
            <pc:docMk/>
            <pc:sldMk cId="2552166137" sldId="27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6:57.700" v="804" actId="20577"/>
          <ac:spMkLst>
            <pc:docMk/>
            <pc:sldMk cId="2552166137" sldId="27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7:41.763" v="811" actId="14100"/>
          <ac:picMkLst>
            <pc:docMk/>
            <pc:sldMk cId="2552166137" sldId="273"/>
            <ac:picMk id="9218" creationId="{66108B66-EB5E-49BE-B4F0-9121EEC5009B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9:44.533" v="967" actId="1076"/>
        <pc:sldMkLst>
          <pc:docMk/>
          <pc:sldMk cId="2547974522" sldId="274"/>
        </pc:sldMkLst>
        <pc:spChg chg="mod">
          <ac:chgData name="Mr Porter" userId="caeb4aa7-6afb-46a3-a995-19b0c182e2ba" providerId="ADAL" clId="{366FC1A7-ABEC-43E0-BEA2-89D29B753260}" dt="2020-08-23T10:59:36.305" v="964" actId="403"/>
          <ac:spMkLst>
            <pc:docMk/>
            <pc:sldMk cId="2547974522" sldId="274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24.442" v="960" actId="20577"/>
          <ac:spMkLst>
            <pc:docMk/>
            <pc:sldMk cId="2547974522" sldId="274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9:44.533" v="967" actId="1076"/>
          <ac:picMkLst>
            <pc:docMk/>
            <pc:sldMk cId="2547974522" sldId="274"/>
            <ac:picMk id="3" creationId="{56FDF9CC-E9F1-41DD-BC6E-645B05B90E32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0:39.801" v="987" actId="1076"/>
        <pc:sldMkLst>
          <pc:docMk/>
          <pc:sldMk cId="2218437139" sldId="275"/>
        </pc:sldMkLst>
        <pc:spChg chg="mod">
          <ac:chgData name="Mr Porter" userId="caeb4aa7-6afb-46a3-a995-19b0c182e2ba" providerId="ADAL" clId="{366FC1A7-ABEC-43E0-BEA2-89D29B753260}" dt="2020-08-23T11:00:05.307" v="984" actId="403"/>
          <ac:spMkLst>
            <pc:docMk/>
            <pc:sldMk cId="2218437139" sldId="27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54.880" v="978" actId="20577"/>
          <ac:spMkLst>
            <pc:docMk/>
            <pc:sldMk cId="2218437139" sldId="275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0:39.801" v="987" actId="1076"/>
          <ac:picMkLst>
            <pc:docMk/>
            <pc:sldMk cId="2218437139" sldId="275"/>
            <ac:picMk id="10242" creationId="{2BFF11AD-9D21-44A0-8AC9-A0571F50BF88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1:49.907" v="1018" actId="1076"/>
        <pc:sldMkLst>
          <pc:docMk/>
          <pc:sldMk cId="459930118" sldId="276"/>
        </pc:sldMkLst>
        <pc:spChg chg="mod">
          <ac:chgData name="Mr Porter" userId="caeb4aa7-6afb-46a3-a995-19b0c182e2ba" providerId="ADAL" clId="{366FC1A7-ABEC-43E0-BEA2-89D29B753260}" dt="2020-08-23T11:01:06.777" v="1009"/>
          <ac:spMkLst>
            <pc:docMk/>
            <pc:sldMk cId="459930118" sldId="27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0:59.575" v="1008" actId="404"/>
          <ac:spMkLst>
            <pc:docMk/>
            <pc:sldMk cId="459930118" sldId="276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1:49.907" v="1018" actId="1076"/>
          <ac:picMkLst>
            <pc:docMk/>
            <pc:sldMk cId="459930118" sldId="276"/>
            <ac:picMk id="11266" creationId="{1682E6C3-14FC-40A2-B611-2D38FDE9F959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5:35.878" v="1412" actId="1076"/>
        <pc:sldMkLst>
          <pc:docMk/>
          <pc:sldMk cId="1139307453" sldId="277"/>
        </pc:sldMkLst>
        <pc:spChg chg="mod">
          <ac:chgData name="Mr Porter" userId="caeb4aa7-6afb-46a3-a995-19b0c182e2ba" providerId="ADAL" clId="{366FC1A7-ABEC-43E0-BEA2-89D29B753260}" dt="2020-08-23T11:05:13.983" v="1407" actId="20577"/>
          <ac:spMkLst>
            <pc:docMk/>
            <pc:sldMk cId="1139307453" sldId="27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3:11.571" v="1026" actId="404"/>
          <ac:spMkLst>
            <pc:docMk/>
            <pc:sldMk cId="1139307453" sldId="27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5:35.878" v="1412" actId="1076"/>
          <ac:picMkLst>
            <pc:docMk/>
            <pc:sldMk cId="1139307453" sldId="277"/>
            <ac:picMk id="12290" creationId="{BBE5B5E6-4D2E-406D-B769-5C0D645B0AEC}"/>
          </ac:picMkLst>
        </pc:picChg>
      </pc:sldChg>
      <pc:sldChg chg="addSp delSp modSp add mod modClrScheme delDesignElem chgLayout">
        <pc:chgData name="Mr Porter" userId="caeb4aa7-6afb-46a3-a995-19b0c182e2ba" providerId="ADAL" clId="{366FC1A7-ABEC-43E0-BEA2-89D29B753260}" dt="2020-08-23T11:07:59.611" v="1537" actId="1076"/>
        <pc:sldMkLst>
          <pc:docMk/>
          <pc:sldMk cId="1389045265" sldId="278"/>
        </pc:sldMkLst>
        <pc:spChg chg="mod ord">
          <ac:chgData name="Mr Porter" userId="caeb4aa7-6afb-46a3-a995-19b0c182e2ba" providerId="ADAL" clId="{366FC1A7-ABEC-43E0-BEA2-89D29B753260}" dt="2020-08-23T11:07:54.221" v="1535" actId="1076"/>
          <ac:spMkLst>
            <pc:docMk/>
            <pc:sldMk cId="1389045265" sldId="278"/>
            <ac:spMk id="2" creationId="{00000000-0000-0000-0000-000000000000}"/>
          </ac:spMkLst>
        </pc:spChg>
        <pc:spChg chg="mod ord">
          <ac:chgData name="Mr Porter" userId="caeb4aa7-6afb-46a3-a995-19b0c182e2ba" providerId="ADAL" clId="{366FC1A7-ABEC-43E0-BEA2-89D29B753260}" dt="2020-08-23T11:07:50.596" v="1534" actId="207"/>
          <ac:spMkLst>
            <pc:docMk/>
            <pc:sldMk cId="1389045265" sldId="278"/>
            <ac:spMk id="4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7" creationId="{E79AD7C8-221B-419A-AC38-AACA38B229F4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8" creationId="{9781CE85-29CC-424B-BEBC-2C249123DFD3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9" creationId="{3F122684-8FAD-4202-A043-45094CC1BB9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0" creationId="{AA87EB86-086C-4F2B-9AF0-74C80C011236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1" creationId="{E4E50E9F-A77E-4C81-AFDA-D3362C1211C9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2" creationId="{F41037DF-8BA5-43B3-8192-65E31E3BA63A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3" creationId="{761983C2-C38C-4DBE-974E-EABEB4197648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4" creationId="{973A1E8C-29E3-431D-80D3-779D4F2ECFC5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5" creationId="{1872D1BB-92DD-42F7-92D0-1C7D908CFA7E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6" creationId="{F3563341-FE79-4F93-A685-5BE870BEAD09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8" creationId="{39071CE2-350B-426E-8A75-FF14B2F9841D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9" creationId="{40FFB741-1AB0-4798-8F99-6B923C3E9D43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0" creationId="{8F961466-7136-4B17-9B9B-EA1B82E4DBF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1" creationId="{B567E072-D4E9-4EC0-B4B4-A360AB3E8FB6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2" creationId="{8FA39C5C-1E17-4B68-8F76-60C0EC4D04F1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3" creationId="{A8C98435-44F3-42E1-9F65-5A81667BE73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4" creationId="{EBB2E027-F07B-4E5A-A3EA-100E3018E74F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5" creationId="{2FBF5877-3B63-4F8F-B4B6-4038AC97A2B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6" creationId="{5BF03767-FDA2-4CC6-BCA4-4B12611A0AE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7" creationId="{ED25D7AE-76D3-4A65-B5AF-8189E8C7CC08}"/>
          </ac:spMkLst>
        </pc:spChg>
        <pc:spChg chg="del">
          <ac:chgData name="Mr Porter" userId="caeb4aa7-6afb-46a3-a995-19b0c182e2ba" providerId="ADAL" clId="{366FC1A7-ABEC-43E0-BEA2-89D29B753260}" dt="2020-08-23T11:07:43.344" v="1533" actId="700"/>
          <ac:spMkLst>
            <pc:docMk/>
            <pc:sldMk cId="1389045265" sldId="278"/>
            <ac:spMk id="71" creationId="{4FAE1107-CEC3-4041-8BAA-CDB6F6759B35}"/>
          </ac:spMkLst>
        </pc:spChg>
        <pc:grpChg chg="add del mod">
          <ac:chgData name="Mr Porter" userId="caeb4aa7-6afb-46a3-a995-19b0c182e2ba" providerId="ADAL" clId="{366FC1A7-ABEC-43E0-BEA2-89D29B753260}" dt="2020-08-23T11:07:16.610" v="1529" actId="478"/>
          <ac:grpSpMkLst>
            <pc:docMk/>
            <pc:sldMk cId="1389045265" sldId="278"/>
            <ac:grpSpMk id="6" creationId="{EE8957FB-22CB-4097-A3C7-ACD29E6077D2}"/>
          </ac:grpSpMkLst>
        </pc:grpChg>
        <pc:grpChg chg="add mod">
          <ac:chgData name="Mr Porter" userId="caeb4aa7-6afb-46a3-a995-19b0c182e2ba" providerId="ADAL" clId="{366FC1A7-ABEC-43E0-BEA2-89D29B753260}" dt="2020-08-23T11:07:59.611" v="1537" actId="1076"/>
          <ac:grpSpMkLst>
            <pc:docMk/>
            <pc:sldMk cId="1389045265" sldId="278"/>
            <ac:grpSpMk id="17" creationId="{04B80442-D7C1-47EC-AE30-C1A89C624B99}"/>
          </ac:grpSpMkLst>
        </pc:grpChg>
        <pc:cxnChg chg="del">
          <ac:chgData name="Mr Porter" userId="caeb4aa7-6afb-46a3-a995-19b0c182e2ba" providerId="ADAL" clId="{366FC1A7-ABEC-43E0-BEA2-89D29B753260}" dt="2020-08-23T11:07:43.344" v="1533" actId="700"/>
          <ac:cxnSpMkLst>
            <pc:docMk/>
            <pc:sldMk cId="1389045265" sldId="278"/>
            <ac:cxnSpMk id="73" creationId="{1AEA88FB-F5DD-45CE-AAE1-7B33D0ABDD25}"/>
          </ac:cxnSpMkLst>
        </pc:cxnChg>
      </pc:sldChg>
      <pc:sldChg chg="addSp modSp add mod">
        <pc:chgData name="Mr Porter" userId="caeb4aa7-6afb-46a3-a995-19b0c182e2ba" providerId="ADAL" clId="{366FC1A7-ABEC-43E0-BEA2-89D29B753260}" dt="2020-08-23T11:09:10.098" v="1555" actId="14100"/>
        <pc:sldMkLst>
          <pc:docMk/>
          <pc:sldMk cId="1676445460" sldId="279"/>
        </pc:sldMkLst>
        <pc:spChg chg="mod">
          <ac:chgData name="Mr Porter" userId="caeb4aa7-6afb-46a3-a995-19b0c182e2ba" providerId="ADAL" clId="{366FC1A7-ABEC-43E0-BEA2-89D29B753260}" dt="2020-08-23T11:08:16.414" v="1549"/>
          <ac:spMkLst>
            <pc:docMk/>
            <pc:sldMk cId="1676445460" sldId="27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8:08.751" v="1548" actId="20577"/>
          <ac:spMkLst>
            <pc:docMk/>
            <pc:sldMk cId="1676445460" sldId="27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9:10.098" v="1555" actId="14100"/>
          <ac:picMkLst>
            <pc:docMk/>
            <pc:sldMk cId="1676445460" sldId="279"/>
            <ac:picMk id="14338" creationId="{580AC647-0CB9-468E-BA7D-68670FCB0D0E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0:12.184" v="1571" actId="14100"/>
        <pc:sldMkLst>
          <pc:docMk/>
          <pc:sldMk cId="2777406523" sldId="280"/>
        </pc:sldMkLst>
        <pc:spChg chg="mod">
          <ac:chgData name="Mr Porter" userId="caeb4aa7-6afb-46a3-a995-19b0c182e2ba" providerId="ADAL" clId="{366FC1A7-ABEC-43E0-BEA2-89D29B753260}" dt="2020-08-23T11:09:25.805" v="1557"/>
          <ac:spMkLst>
            <pc:docMk/>
            <pc:sldMk cId="2777406523" sldId="28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9:29.227" v="1567" actId="20577"/>
          <ac:spMkLst>
            <pc:docMk/>
            <pc:sldMk cId="2777406523" sldId="28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0:12.184" v="1571" actId="14100"/>
          <ac:picMkLst>
            <pc:docMk/>
            <pc:sldMk cId="2777406523" sldId="280"/>
            <ac:picMk id="15362" creationId="{AAA7FA69-1E49-4713-81E4-4537210EEB84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1:53.059" v="1618" actId="14100"/>
        <pc:sldMkLst>
          <pc:docMk/>
          <pc:sldMk cId="1570510554" sldId="281"/>
        </pc:sldMkLst>
        <pc:spChg chg="mod">
          <ac:chgData name="Mr Porter" userId="caeb4aa7-6afb-46a3-a995-19b0c182e2ba" providerId="ADAL" clId="{366FC1A7-ABEC-43E0-BEA2-89D29B753260}" dt="2020-08-23T11:10:57.302" v="1614" actId="20577"/>
          <ac:spMkLst>
            <pc:docMk/>
            <pc:sldMk cId="1570510554" sldId="28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0:22.709" v="1583" actId="20577"/>
          <ac:spMkLst>
            <pc:docMk/>
            <pc:sldMk cId="1570510554" sldId="28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1:53.059" v="1618" actId="14100"/>
          <ac:picMkLst>
            <pc:docMk/>
            <pc:sldMk cId="1570510554" sldId="281"/>
            <ac:picMk id="16386" creationId="{1CE2E06A-D464-4CFA-9FAF-164297D3B961}"/>
          </ac:picMkLst>
        </pc:picChg>
      </pc:sldChg>
      <pc:sldChg chg="addSp delSp modSp add mod">
        <pc:chgData name="Mr Porter" userId="caeb4aa7-6afb-46a3-a995-19b0c182e2ba" providerId="ADAL" clId="{366FC1A7-ABEC-43E0-BEA2-89D29B753260}" dt="2020-08-23T11:14:33.160" v="1675" actId="14100"/>
        <pc:sldMkLst>
          <pc:docMk/>
          <pc:sldMk cId="23417988" sldId="282"/>
        </pc:sldMkLst>
        <pc:spChg chg="mod">
          <ac:chgData name="Mr Porter" userId="caeb4aa7-6afb-46a3-a995-19b0c182e2ba" providerId="ADAL" clId="{366FC1A7-ABEC-43E0-BEA2-89D29B753260}" dt="2020-08-23T11:13:05.799" v="1666" actId="403"/>
          <ac:spMkLst>
            <pc:docMk/>
            <pc:sldMk cId="23417988" sldId="28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2:00.542" v="1625" actId="20577"/>
          <ac:spMkLst>
            <pc:docMk/>
            <pc:sldMk cId="23417988" sldId="282"/>
            <ac:spMk id="4" creationId="{00000000-0000-0000-0000-000000000000}"/>
          </ac:spMkLst>
        </pc:spChg>
        <pc:picChg chg="add del mod">
          <ac:chgData name="Mr Porter" userId="caeb4aa7-6afb-46a3-a995-19b0c182e2ba" providerId="ADAL" clId="{366FC1A7-ABEC-43E0-BEA2-89D29B753260}" dt="2020-08-23T11:14:28.300" v="1672" actId="478"/>
          <ac:picMkLst>
            <pc:docMk/>
            <pc:sldMk cId="23417988" sldId="282"/>
            <ac:picMk id="3" creationId="{156936FB-ED7D-46D3-AAAD-5E4AE0B80BBC}"/>
          </ac:picMkLst>
        </pc:picChg>
        <pc:picChg chg="add mod">
          <ac:chgData name="Mr Porter" userId="caeb4aa7-6afb-46a3-a995-19b0c182e2ba" providerId="ADAL" clId="{366FC1A7-ABEC-43E0-BEA2-89D29B753260}" dt="2020-08-23T11:14:33.160" v="1675" actId="14100"/>
          <ac:picMkLst>
            <pc:docMk/>
            <pc:sldMk cId="23417988" sldId="282"/>
            <ac:picMk id="17410" creationId="{9D49529D-C27D-47A3-A8D7-60D8AF6194A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6:58.569" v="1741" actId="20577"/>
        <pc:sldMkLst>
          <pc:docMk/>
          <pc:sldMk cId="1414409142" sldId="283"/>
        </pc:sldMkLst>
        <pc:spChg chg="mod">
          <ac:chgData name="Mr Porter" userId="caeb4aa7-6afb-46a3-a995-19b0c182e2ba" providerId="ADAL" clId="{366FC1A7-ABEC-43E0-BEA2-89D29B753260}" dt="2020-08-23T11:16:58.569" v="1741" actId="20577"/>
          <ac:spMkLst>
            <pc:docMk/>
            <pc:sldMk cId="1414409142" sldId="28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4.517" v="1729" actId="20577"/>
          <ac:spMkLst>
            <pc:docMk/>
            <pc:sldMk cId="1414409142" sldId="28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5:26.376" v="1692" actId="14100"/>
          <ac:picMkLst>
            <pc:docMk/>
            <pc:sldMk cId="1414409142" sldId="283"/>
            <ac:picMk id="3" creationId="{86698DE6-1829-4773-B422-4B7BCAC5480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6:40.235" v="1516" actId="1076"/>
        <pc:sldMkLst>
          <pc:docMk/>
          <pc:sldMk cId="355634360" sldId="284"/>
        </pc:sldMkLst>
        <pc:spChg chg="mod">
          <ac:chgData name="Mr Porter" userId="caeb4aa7-6afb-46a3-a995-19b0c182e2ba" providerId="ADAL" clId="{366FC1A7-ABEC-43E0-BEA2-89D29B753260}" dt="2020-08-23T11:06:23.289" v="1512" actId="113"/>
          <ac:spMkLst>
            <pc:docMk/>
            <pc:sldMk cId="355634360" sldId="284"/>
            <ac:spMk id="2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6:40.235" v="1516" actId="1076"/>
          <ac:picMkLst>
            <pc:docMk/>
            <pc:sldMk cId="355634360" sldId="284"/>
            <ac:picMk id="13314" creationId="{240ADD2C-9F39-4921-BF0E-5490E632F076}"/>
          </ac:picMkLst>
        </pc:pic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519222416" sldId="285"/>
        </pc:sldMkLst>
      </pc:sldChg>
      <pc:sldChg chg="addSp delSp modSp add mod">
        <pc:chgData name="Mr Porter" userId="caeb4aa7-6afb-46a3-a995-19b0c182e2ba" providerId="ADAL" clId="{366FC1A7-ABEC-43E0-BEA2-89D29B753260}" dt="2020-08-23T11:16:56.148" v="1740" actId="20577"/>
        <pc:sldMkLst>
          <pc:docMk/>
          <pc:sldMk cId="613500313" sldId="285"/>
        </pc:sldMkLst>
        <pc:spChg chg="mod">
          <ac:chgData name="Mr Porter" userId="caeb4aa7-6afb-46a3-a995-19b0c182e2ba" providerId="ADAL" clId="{366FC1A7-ABEC-43E0-BEA2-89D29B753260}" dt="2020-08-23T11:16:56.148" v="1740" actId="20577"/>
          <ac:spMkLst>
            <pc:docMk/>
            <pc:sldMk cId="613500313" sldId="28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2.299" v="1726" actId="20577"/>
          <ac:spMkLst>
            <pc:docMk/>
            <pc:sldMk cId="613500313" sldId="285"/>
            <ac:spMk id="4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1:16:30.564" v="1723" actId="478"/>
          <ac:picMkLst>
            <pc:docMk/>
            <pc:sldMk cId="613500313" sldId="285"/>
            <ac:picMk id="3" creationId="{86698DE6-1829-4773-B422-4B7BCAC54805}"/>
          </ac:picMkLst>
        </pc:picChg>
        <pc:picChg chg="add mod">
          <ac:chgData name="Mr Porter" userId="caeb4aa7-6afb-46a3-a995-19b0c182e2ba" providerId="ADAL" clId="{366FC1A7-ABEC-43E0-BEA2-89D29B753260}" dt="2020-08-23T11:16:44.095" v="1733" actId="14100"/>
          <ac:picMkLst>
            <pc:docMk/>
            <pc:sldMk cId="613500313" sldId="285"/>
            <ac:picMk id="5" creationId="{7B51B116-F638-4917-9B60-B048723D6C9E}"/>
          </ac:picMkLst>
        </pc:picChg>
      </pc:sldChg>
      <pc:sldChg chg="addSp delSp add del setBg delDesignElem">
        <pc:chgData name="Mr Porter" userId="caeb4aa7-6afb-46a3-a995-19b0c182e2ba" providerId="ADAL" clId="{366FC1A7-ABEC-43E0-BEA2-89D29B753260}" dt="2020-08-23T11:16:26.955" v="1721"/>
        <pc:sldMkLst>
          <pc:docMk/>
          <pc:sldMk cId="1404247049" sldId="285"/>
        </pc:sldMkLst>
        <pc:spChg chg="add del">
          <ac:chgData name="Mr Porter" userId="caeb4aa7-6afb-46a3-a995-19b0c182e2ba" providerId="ADAL" clId="{366FC1A7-ABEC-43E0-BEA2-89D29B753260}" dt="2020-08-23T11:16:26.955" v="1721"/>
          <ac:spMkLst>
            <pc:docMk/>
            <pc:sldMk cId="1404247049" sldId="285"/>
            <ac:spMk id="71" creationId="{4FAE1107-CEC3-4041-8BAA-CDB6F6759B35}"/>
          </ac:spMkLst>
        </pc:spChg>
        <pc:cxnChg chg="add del">
          <ac:chgData name="Mr Porter" userId="caeb4aa7-6afb-46a3-a995-19b0c182e2ba" providerId="ADAL" clId="{366FC1A7-ABEC-43E0-BEA2-89D29B753260}" dt="2020-08-23T11:16:26.955" v="1721"/>
          <ac:cxnSpMkLst>
            <pc:docMk/>
            <pc:sldMk cId="1404247049" sldId="285"/>
            <ac:cxnSpMk id="73" creationId="{1AEA88FB-F5DD-45CE-AAE1-7B33D0ABDD25}"/>
          </ac:cxnSpMkLst>
        </pc:cxn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3196052415" sldId="286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1830251901" sldId="287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2325034902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24/08/2020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ploma in Product Design - National Institute of Business Management">
            <a:extLst>
              <a:ext uri="{FF2B5EF4-FFF2-40B4-BE49-F238E27FC236}">
                <a16:creationId xmlns:a16="http://schemas.microsoft.com/office/drawing/2014/main" id="{52E0A560-DCE0-422C-AB07-4D333F32D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7"/>
          <a:stretch/>
        </p:blipFill>
        <p:spPr bwMode="auto">
          <a:xfrm flipH="1">
            <a:off x="-1" y="0"/>
            <a:ext cx="9141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/>
          </a:bodyPr>
          <a:lstStyle/>
          <a:p>
            <a:pPr algn="l"/>
            <a:r>
              <a:rPr lang="en-GB" sz="3700" dirty="0">
                <a:solidFill>
                  <a:srgbClr val="FFFFFF"/>
                </a:solidFill>
              </a:rPr>
              <a:t>higher Design &amp; Manufacture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Design Factors - Introduction</a:t>
            </a: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aesthetics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Aesthetics has a big impact on how people perceive a product.</a:t>
            </a:r>
          </a:p>
          <a:p>
            <a:pPr marL="0" indent="0">
              <a:buNone/>
            </a:pPr>
            <a:r>
              <a:rPr lang="en-US" sz="2400" dirty="0"/>
              <a:t>For example…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dirty="0"/>
              <a:t>form</a:t>
            </a:r>
            <a:r>
              <a:rPr lang="en-US" sz="2400" dirty="0"/>
              <a:t> of the Dyson makes it look well built and technologically advanced.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The grey </a:t>
            </a:r>
            <a:r>
              <a:rPr lang="en-US" sz="2400" b="1" dirty="0" err="1"/>
              <a:t>colour</a:t>
            </a:r>
            <a:r>
              <a:rPr lang="en-US" sz="2400" dirty="0"/>
              <a:t> makes it appear machine-like suggesting it will perform efficiently.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The yellow </a:t>
            </a:r>
            <a:r>
              <a:rPr lang="en-US" sz="2400" b="1" dirty="0"/>
              <a:t>contrasts</a:t>
            </a:r>
            <a:r>
              <a:rPr lang="en-US" sz="2400" dirty="0"/>
              <a:t> and draws attention to the key components of the product.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The transparent material surrounding the cyclone draws your </a:t>
            </a:r>
            <a:r>
              <a:rPr lang="en-US" sz="2400" b="1" dirty="0"/>
              <a:t>focus</a:t>
            </a:r>
            <a:r>
              <a:rPr lang="en-US" sz="2400" dirty="0"/>
              <a:t> to the central component.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The product </a:t>
            </a:r>
            <a:r>
              <a:rPr lang="en-US" sz="2400" b="1" dirty="0"/>
              <a:t>looks</a:t>
            </a:r>
            <a:r>
              <a:rPr lang="en-US" sz="2400" dirty="0"/>
              <a:t> </a:t>
            </a:r>
            <a:r>
              <a:rPr lang="en-US" sz="2400" b="1" dirty="0"/>
              <a:t>balanced</a:t>
            </a:r>
            <a:r>
              <a:rPr lang="en-US" sz="2400" dirty="0"/>
              <a:t> and poised suggesting it is easy to </a:t>
            </a:r>
            <a:r>
              <a:rPr lang="en-US" sz="2400" dirty="0" err="1"/>
              <a:t>manoeuvre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194" name="Picture 2" descr="This high-powered Dyson Ball vacuum is under $200 for today only - CNET">
            <a:extLst>
              <a:ext uri="{FF2B5EF4-FFF2-40B4-BE49-F238E27FC236}">
                <a16:creationId xmlns:a16="http://schemas.microsoft.com/office/drawing/2014/main" id="{5FCFB228-B891-4858-95D9-AFB83B0DE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2" r="25873"/>
          <a:stretch/>
        </p:blipFill>
        <p:spPr bwMode="auto">
          <a:xfrm>
            <a:off x="-27088" y="1844824"/>
            <a:ext cx="4149535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1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question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Most shoes and trainers share an identical function – to protect and support your feet.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How is your buying decision influenced by aesthetics?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Possible answers: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Shape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 err="1"/>
              <a:t>Colour</a:t>
            </a:r>
            <a:r>
              <a:rPr lang="en-US" sz="2400" i="1" dirty="0"/>
              <a:t> </a:t>
            </a:r>
            <a:r>
              <a:rPr lang="en-US" sz="2400" i="1" dirty="0" smtClean="0"/>
              <a:t>options/harmony/contrast</a:t>
            </a:r>
            <a:endParaRPr lang="en-US" sz="2400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Current trends/popularity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Branding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Appealing appearance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Appealing </a:t>
            </a:r>
            <a:r>
              <a:rPr lang="en-US" sz="2400" i="1" dirty="0" smtClean="0"/>
              <a:t>style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 smtClean="0"/>
              <a:t>Level of comfort</a:t>
            </a:r>
            <a:endParaRPr lang="en-US" sz="2400" i="1" dirty="0"/>
          </a:p>
        </p:txBody>
      </p:sp>
      <p:pic>
        <p:nvPicPr>
          <p:cNvPr id="9218" name="Picture 2" descr="Flashez LED Trainers - White Classics | The Best Light up Trainer Brand">
            <a:extLst>
              <a:ext uri="{FF2B5EF4-FFF2-40B4-BE49-F238E27FC236}">
                <a16:creationId xmlns:a16="http://schemas.microsoft.com/office/drawing/2014/main" id="{66108B66-EB5E-49BE-B4F0-9121EEC50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6604"/>
            <a:ext cx="4101396" cy="410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6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ergonomics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Ergonomics is all about the way </a:t>
            </a:r>
            <a:r>
              <a:rPr lang="en-US" sz="2400" b="1" dirty="0"/>
              <a:t>humans interact with products </a:t>
            </a:r>
            <a:r>
              <a:rPr lang="en-US" sz="2400" dirty="0"/>
              <a:t>and their environment.</a:t>
            </a:r>
          </a:p>
          <a:p>
            <a:pPr marL="0" indent="0">
              <a:buNone/>
            </a:pPr>
            <a:r>
              <a:rPr lang="en-US" sz="2400" dirty="0"/>
              <a:t>Ergonomics is about finding ways of making products more </a:t>
            </a:r>
            <a:r>
              <a:rPr lang="en-US" sz="2400" b="1" dirty="0"/>
              <a:t>useable</a:t>
            </a:r>
            <a:r>
              <a:rPr lang="en-US" sz="2400" dirty="0"/>
              <a:t> or </a:t>
            </a:r>
            <a:r>
              <a:rPr lang="en-US" sz="2400" b="1" dirty="0"/>
              <a:t>user-friendly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It can be divided into three main areas…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Anthropometrics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Physiology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Psychology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FDF9CC-E9F1-41DD-BC6E-645B05B90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27" y="4526116"/>
            <a:ext cx="3067870" cy="224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ergonomics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Ergonomics can…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Make products more </a:t>
            </a:r>
            <a:r>
              <a:rPr lang="en-US" sz="2400" b="1" i="1" dirty="0"/>
              <a:t>appealing</a:t>
            </a:r>
            <a:r>
              <a:rPr lang="en-US" sz="2400" i="1" dirty="0"/>
              <a:t> to use.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Make products more </a:t>
            </a:r>
            <a:r>
              <a:rPr lang="en-US" sz="2400" b="1" i="1" dirty="0"/>
              <a:t>accessible</a:t>
            </a:r>
            <a:r>
              <a:rPr lang="en-US" sz="2400" i="1" dirty="0"/>
              <a:t> for users.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i="1" dirty="0"/>
              <a:t>Reduce the fatigue </a:t>
            </a:r>
            <a:r>
              <a:rPr lang="en-US" sz="2400" i="1" dirty="0"/>
              <a:t>of a user.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i="1" dirty="0"/>
              <a:t>Increase the productivity </a:t>
            </a:r>
            <a:r>
              <a:rPr lang="en-US" sz="2400" i="1" dirty="0"/>
              <a:t>of a user.</a:t>
            </a:r>
          </a:p>
        </p:txBody>
      </p:sp>
      <p:pic>
        <p:nvPicPr>
          <p:cNvPr id="10242" name="Picture 2" descr="JoGoi Tin Openers for Arthritis Hands Good Grips Soft Handled Can Opener  Doublewhale Manual Tin Opener for Arthritis Hands: Amazon.co.uk: Kitchen &amp;  Home">
            <a:extLst>
              <a:ext uri="{FF2B5EF4-FFF2-40B4-BE49-F238E27FC236}">
                <a16:creationId xmlns:a16="http://schemas.microsoft.com/office/drawing/2014/main" id="{2BFF11AD-9D21-44A0-8AC9-A0571F50B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456" y="3140968"/>
            <a:ext cx="30689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anthropometrics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Anthropometrics deals with the </a:t>
            </a:r>
            <a:r>
              <a:rPr lang="en-US" sz="2400" b="1" dirty="0"/>
              <a:t>measurement of the human body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We use </a:t>
            </a:r>
            <a:r>
              <a:rPr lang="en-US" sz="2400" b="1" dirty="0"/>
              <a:t>anthropometric data </a:t>
            </a:r>
            <a:r>
              <a:rPr lang="en-US" sz="2400" dirty="0"/>
              <a:t>to make products suitable for the </a:t>
            </a:r>
            <a:r>
              <a:rPr lang="en-US" sz="2400" b="1" dirty="0"/>
              <a:t>majority of users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We use anthropometric data to design for a specific age, </a:t>
            </a:r>
            <a:r>
              <a:rPr lang="en-US" sz="2400" dirty="0" smtClean="0"/>
              <a:t>sex/gender </a:t>
            </a:r>
            <a:r>
              <a:rPr lang="en-US" sz="2400" dirty="0"/>
              <a:t>of percentile group.</a:t>
            </a:r>
          </a:p>
        </p:txBody>
      </p:sp>
      <p:pic>
        <p:nvPicPr>
          <p:cNvPr id="11266" name="Picture 2" descr="C13 Use of ergonomic and anthropometric data">
            <a:extLst>
              <a:ext uri="{FF2B5EF4-FFF2-40B4-BE49-F238E27FC236}">
                <a16:creationId xmlns:a16="http://schemas.microsoft.com/office/drawing/2014/main" id="{1682E6C3-14FC-40A2-B611-2D38FDE9F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t="3836" b="7900"/>
          <a:stretch/>
        </p:blipFill>
        <p:spPr bwMode="auto">
          <a:xfrm>
            <a:off x="4342804" y="3645024"/>
            <a:ext cx="4500264" cy="278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anthropometrics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use anthropometrics because we want  to design products that are suitable for the </a:t>
            </a:r>
            <a:r>
              <a:rPr lang="en-US" sz="2400" b="1" dirty="0"/>
              <a:t>largest number of users.</a:t>
            </a:r>
          </a:p>
          <a:p>
            <a:pPr marL="0" indent="0">
              <a:buNone/>
            </a:pPr>
            <a:r>
              <a:rPr lang="en-US" sz="2400" dirty="0"/>
              <a:t>We use </a:t>
            </a:r>
            <a:r>
              <a:rPr lang="en-US" sz="2400" b="1" dirty="0"/>
              <a:t>percentiles</a:t>
            </a:r>
            <a:r>
              <a:rPr lang="en-US" sz="2400" dirty="0"/>
              <a:t> to help decide what sizes to use.</a:t>
            </a:r>
          </a:p>
        </p:txBody>
      </p:sp>
      <p:pic>
        <p:nvPicPr>
          <p:cNvPr id="12290" name="Picture 2" descr="Anthropometry - Wikipedia">
            <a:extLst>
              <a:ext uri="{FF2B5EF4-FFF2-40B4-BE49-F238E27FC236}">
                <a16:creationId xmlns:a16="http://schemas.microsoft.com/office/drawing/2014/main" id="{BBE5B5E6-4D2E-406D-B769-5C0D645B0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210" y="2645296"/>
            <a:ext cx="2639451" cy="39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3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anthropometrics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For example, a door’s height must include the </a:t>
            </a:r>
            <a:r>
              <a:rPr lang="en-US" sz="2400" b="1" dirty="0"/>
              <a:t>95</a:t>
            </a:r>
            <a:r>
              <a:rPr lang="en-US" sz="2400" b="1" baseline="30000" dirty="0"/>
              <a:t>th</a:t>
            </a:r>
            <a:r>
              <a:rPr lang="en-US" sz="2400" b="1" dirty="0"/>
              <a:t> percentile</a:t>
            </a:r>
            <a:r>
              <a:rPr lang="en-US" sz="2400" dirty="0"/>
              <a:t>, otherwise taller people would be disadvantaged. The door’s width is determined by access for disabled people with wheelchairs. </a:t>
            </a:r>
          </a:p>
          <a:p>
            <a:pPr marL="0" indent="0">
              <a:buNone/>
            </a:pPr>
            <a:r>
              <a:rPr lang="en-US" sz="2400" dirty="0" smtClean="0"/>
              <a:t>In contrast, </a:t>
            </a:r>
            <a:r>
              <a:rPr lang="en-US" sz="2400" dirty="0"/>
              <a:t>a chair’s seat height from the floor would be designed for the </a:t>
            </a:r>
            <a:r>
              <a:rPr lang="en-US" sz="2400" b="1" dirty="0"/>
              <a:t>50</a:t>
            </a:r>
            <a:r>
              <a:rPr lang="en-US" sz="2400" b="1" baseline="30000" dirty="0"/>
              <a:t>th</a:t>
            </a:r>
            <a:r>
              <a:rPr lang="en-US" sz="2400" b="1" dirty="0"/>
              <a:t> percentile </a:t>
            </a:r>
            <a:r>
              <a:rPr lang="en-US" sz="2400" dirty="0"/>
              <a:t>to ensure most people can sit comfortably and rest their feet on the floor.</a:t>
            </a:r>
          </a:p>
        </p:txBody>
      </p:sp>
      <p:pic>
        <p:nvPicPr>
          <p:cNvPr id="13314" name="Picture 2" descr="Accessibility Design Manual : 5-Appendices : 2-Anthropometrics 1/2">
            <a:extLst>
              <a:ext uri="{FF2B5EF4-FFF2-40B4-BE49-F238E27FC236}">
                <a16:creationId xmlns:a16="http://schemas.microsoft.com/office/drawing/2014/main" id="{240ADD2C-9F39-4921-BF0E-5490E632F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360" y="4365104"/>
            <a:ext cx="300915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E32D91"/>
                </a:solidFill>
              </a:rPr>
              <a:t>anthropometrics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073115" y="721361"/>
            <a:ext cx="4600575" cy="648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b="1" dirty="0"/>
              <a:t>average human is the 50th percentile</a:t>
            </a:r>
            <a:r>
              <a:rPr lang="en-US" sz="2400" dirty="0"/>
              <a:t>, the smallest in the 5th and the tallest in the 95th.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4B80442-D7C1-47EC-AE30-C1A89C624B99}"/>
              </a:ext>
            </a:extLst>
          </p:cNvPr>
          <p:cNvGrpSpPr/>
          <p:nvPr/>
        </p:nvGrpSpPr>
        <p:grpSpPr>
          <a:xfrm>
            <a:off x="780275" y="2666232"/>
            <a:ext cx="7704814" cy="3606552"/>
            <a:chOff x="755576" y="3062808"/>
            <a:chExt cx="7704814" cy="3606552"/>
          </a:xfrm>
        </p:grpSpPr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39071CE2-350B-426E-8A75-FF14B2F98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204762" y="4339575"/>
              <a:ext cx="2412035" cy="356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/>
                <a:t>Number of people</a:t>
              </a: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0FFB741-1AB0-4798-8F99-6B923C3E9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641" y="3190205"/>
              <a:ext cx="6590629" cy="2436099"/>
            </a:xfrm>
            <a:custGeom>
              <a:avLst/>
              <a:gdLst>
                <a:gd name="T0" fmla="*/ 0 w 4656"/>
                <a:gd name="T1" fmla="*/ 1681 h 1721"/>
                <a:gd name="T2" fmla="*/ 592 w 4656"/>
                <a:gd name="T3" fmla="*/ 1433 h 1721"/>
                <a:gd name="T4" fmla="*/ 2304 w 4656"/>
                <a:gd name="T5" fmla="*/ 1 h 1721"/>
                <a:gd name="T6" fmla="*/ 4040 w 4656"/>
                <a:gd name="T7" fmla="*/ 1441 h 1721"/>
                <a:gd name="T8" fmla="*/ 4656 w 4656"/>
                <a:gd name="T9" fmla="*/ 1681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6" h="1721">
                  <a:moveTo>
                    <a:pt x="0" y="1681"/>
                  </a:moveTo>
                  <a:cubicBezTo>
                    <a:pt x="99" y="1640"/>
                    <a:pt x="208" y="1713"/>
                    <a:pt x="592" y="1433"/>
                  </a:cubicBezTo>
                  <a:cubicBezTo>
                    <a:pt x="976" y="1153"/>
                    <a:pt x="1729" y="0"/>
                    <a:pt x="2304" y="1"/>
                  </a:cubicBezTo>
                  <a:cubicBezTo>
                    <a:pt x="2879" y="2"/>
                    <a:pt x="3648" y="1161"/>
                    <a:pt x="4040" y="1441"/>
                  </a:cubicBezTo>
                  <a:cubicBezTo>
                    <a:pt x="4432" y="1721"/>
                    <a:pt x="4528" y="1631"/>
                    <a:pt x="4656" y="1681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8F961466-7136-4B17-9B9B-EA1B82E4DBF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65518" y="3062809"/>
              <a:ext cx="69361" cy="28961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id="{B567E072-D4E9-4EC0-B4B4-A360AB3E8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110" y="5845708"/>
              <a:ext cx="1936422" cy="818167"/>
            </a:xfrm>
            <a:prstGeom prst="upArrowCallout">
              <a:avLst>
                <a:gd name="adj1" fmla="val 20600"/>
                <a:gd name="adj2" fmla="val 24457"/>
                <a:gd name="adj3" fmla="val 22222"/>
                <a:gd name="adj4" fmla="val 6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GB" sz="2000"/>
                <a:t>50</a:t>
              </a:r>
              <a:r>
                <a:rPr lang="en-GB" sz="2000" baseline="30000"/>
                <a:t>th</a:t>
              </a:r>
              <a:r>
                <a:rPr lang="en-GB" sz="2000"/>
                <a:t> Percentile</a:t>
              </a:r>
            </a:p>
          </p:txBody>
        </p:sp>
        <p:sp>
          <p:nvSpPr>
            <p:cNvPr id="22" name="Line 8">
              <a:extLst>
                <a:ext uri="{FF2B5EF4-FFF2-40B4-BE49-F238E27FC236}">
                  <a16:creationId xmlns:a16="http://schemas.microsoft.com/office/drawing/2014/main" id="{8FA39C5C-1E17-4B68-8F76-60C0EC4D04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6641" y="3231012"/>
              <a:ext cx="0" cy="26498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Line 10">
              <a:extLst>
                <a:ext uri="{FF2B5EF4-FFF2-40B4-BE49-F238E27FC236}">
                  <a16:creationId xmlns:a16="http://schemas.microsoft.com/office/drawing/2014/main" id="{A8C98435-44F3-42E1-9F65-5A81667BE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6641" y="5880853"/>
              <a:ext cx="6658574" cy="14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EBB2E027-F07B-4E5A-A3EA-100E3018E74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86984" y="3062808"/>
              <a:ext cx="69361" cy="28961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25" name="AutoShape 17">
              <a:extLst>
                <a:ext uri="{FF2B5EF4-FFF2-40B4-BE49-F238E27FC236}">
                  <a16:creationId xmlns:a16="http://schemas.microsoft.com/office/drawing/2014/main" id="{2FBF5877-3B63-4F8F-B4B6-4038AC97A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576" y="5845707"/>
              <a:ext cx="1936422" cy="818167"/>
            </a:xfrm>
            <a:prstGeom prst="upArrowCallout">
              <a:avLst>
                <a:gd name="adj1" fmla="val 20600"/>
                <a:gd name="adj2" fmla="val 24457"/>
                <a:gd name="adj3" fmla="val 22222"/>
                <a:gd name="adj4" fmla="val 6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GB" sz="2000" dirty="0"/>
                <a:t>5</a:t>
              </a:r>
              <a:r>
                <a:rPr lang="en-GB" sz="2000" baseline="30000" dirty="0"/>
                <a:t>th</a:t>
              </a:r>
              <a:r>
                <a:rPr lang="en-GB" sz="2000" dirty="0"/>
                <a:t> Percentile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BF03767-FDA2-4CC6-BCA4-4B12611A0AE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455376" y="3068294"/>
              <a:ext cx="69361" cy="28961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27" name="AutoShape 17">
              <a:extLst>
                <a:ext uri="{FF2B5EF4-FFF2-40B4-BE49-F238E27FC236}">
                  <a16:creationId xmlns:a16="http://schemas.microsoft.com/office/drawing/2014/main" id="{ED25D7AE-76D3-4A65-B5AF-8189E8C7C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968" y="5851193"/>
              <a:ext cx="1936422" cy="818167"/>
            </a:xfrm>
            <a:prstGeom prst="upArrowCallout">
              <a:avLst>
                <a:gd name="adj1" fmla="val 20600"/>
                <a:gd name="adj2" fmla="val 24457"/>
                <a:gd name="adj3" fmla="val 22222"/>
                <a:gd name="adj4" fmla="val 6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GB" sz="2000" dirty="0"/>
                <a:t>95</a:t>
              </a:r>
              <a:r>
                <a:rPr lang="en-GB" sz="2000" baseline="30000" dirty="0"/>
                <a:t>th</a:t>
              </a:r>
              <a:r>
                <a:rPr lang="en-GB" sz="2000" dirty="0"/>
                <a:t> Percentile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0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physiology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Physiology is how we </a:t>
            </a:r>
            <a:r>
              <a:rPr lang="en-US" sz="2400" b="1" dirty="0"/>
              <a:t>physically interact</a:t>
            </a:r>
            <a:r>
              <a:rPr lang="en-US" sz="2400" dirty="0"/>
              <a:t> with a product – </a:t>
            </a:r>
            <a:r>
              <a:rPr lang="en-US" sz="2400" dirty="0" smtClean="0"/>
              <a:t>lift/push/pull/twist/open/sit etc.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Our physical abilities are effected by </a:t>
            </a:r>
            <a:r>
              <a:rPr lang="en-US" sz="2400" b="1" dirty="0"/>
              <a:t>age</a:t>
            </a:r>
            <a:r>
              <a:rPr lang="en-US" sz="2400" dirty="0"/>
              <a:t>, </a:t>
            </a:r>
            <a:r>
              <a:rPr lang="en-US" sz="2400" b="1" dirty="0"/>
              <a:t>strength</a:t>
            </a:r>
            <a:r>
              <a:rPr lang="en-US" sz="2400" dirty="0"/>
              <a:t>, </a:t>
            </a:r>
            <a:r>
              <a:rPr lang="en-US" sz="2400" b="1" dirty="0"/>
              <a:t>fitness</a:t>
            </a:r>
            <a:r>
              <a:rPr lang="en-US" sz="2400" dirty="0"/>
              <a:t>, </a:t>
            </a:r>
            <a:r>
              <a:rPr lang="en-US" sz="2400" b="1" dirty="0"/>
              <a:t>dexterity</a:t>
            </a:r>
            <a:r>
              <a:rPr lang="en-US" sz="2400" dirty="0"/>
              <a:t> etc.</a:t>
            </a:r>
          </a:p>
          <a:p>
            <a:pPr marL="0" indent="0">
              <a:buNone/>
            </a:pPr>
            <a:r>
              <a:rPr lang="en-US" sz="2400" dirty="0"/>
              <a:t>Products have to be made in a way that allow us to use them </a:t>
            </a:r>
            <a:r>
              <a:rPr lang="en-US" sz="2400" b="1" dirty="0"/>
              <a:t>without causing physical strain or injury.</a:t>
            </a:r>
          </a:p>
        </p:txBody>
      </p:sp>
      <p:pic>
        <p:nvPicPr>
          <p:cNvPr id="14338" name="Picture 2" descr="Top 5 Reasons to Use an Ergonomic Mouse - Human Solution">
            <a:extLst>
              <a:ext uri="{FF2B5EF4-FFF2-40B4-BE49-F238E27FC236}">
                <a16:creationId xmlns:a16="http://schemas.microsoft.com/office/drawing/2014/main" id="{580AC647-0CB9-468E-BA7D-68670FCB0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10" y="4221089"/>
            <a:ext cx="504259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psychology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Psychology is about the </a:t>
            </a:r>
            <a:r>
              <a:rPr lang="en-US" sz="2400" b="1" dirty="0"/>
              <a:t>human mind </a:t>
            </a:r>
            <a:r>
              <a:rPr lang="en-US" sz="2400" dirty="0"/>
              <a:t>and in ergonomics its how products make us </a:t>
            </a:r>
            <a:r>
              <a:rPr lang="en-US" sz="2400" b="1" dirty="0"/>
              <a:t>feel</a:t>
            </a:r>
            <a:r>
              <a:rPr lang="en-US" sz="2400" dirty="0"/>
              <a:t> or what they make us </a:t>
            </a:r>
            <a:r>
              <a:rPr lang="en-US" sz="2400" b="1" dirty="0"/>
              <a:t>think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Psychology and aesthetics sometimes overlap.</a:t>
            </a:r>
          </a:p>
          <a:p>
            <a:pPr marL="0" indent="0">
              <a:buNone/>
            </a:pPr>
            <a:r>
              <a:rPr lang="en-US" sz="2400" dirty="0" err="1"/>
              <a:t>Colours</a:t>
            </a:r>
            <a:r>
              <a:rPr lang="en-US" sz="2400" dirty="0"/>
              <a:t> can generate certain feelings or emotions.</a:t>
            </a:r>
          </a:p>
          <a:p>
            <a:pPr marL="0" indent="0">
              <a:buNone/>
            </a:pPr>
            <a:r>
              <a:rPr lang="en-US" sz="2400" dirty="0"/>
              <a:t>Textures can tell us about the quality or safety of the product.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5362" name="Picture 2" descr="Product Pricing and the Impact of Human Psychology - ProductPlan">
            <a:extLst>
              <a:ext uri="{FF2B5EF4-FFF2-40B4-BE49-F238E27FC236}">
                <a16:creationId xmlns:a16="http://schemas.microsoft.com/office/drawing/2014/main" id="{AAA7FA69-1E49-4713-81E4-4537210E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12" y="4221088"/>
            <a:ext cx="5042588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40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ADE4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</a:rPr>
              <a:t> Introduction and overview of the key design factors associated with designing products.</a:t>
            </a: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Understand what a design factor 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</a:rPr>
              <a:t> State the key design factors.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 Explain </a:t>
            </a:r>
            <a:r>
              <a:rPr lang="en-GB" dirty="0">
                <a:solidFill>
                  <a:srgbClr val="FFFFFF"/>
                </a:solidFill>
              </a:rPr>
              <a:t>each of the key design factors. </a:t>
            </a: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performance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Performance is about </a:t>
            </a:r>
            <a:r>
              <a:rPr lang="en-US" sz="2400" b="1" dirty="0"/>
              <a:t>how well a product fulfils its purpose </a:t>
            </a:r>
            <a:r>
              <a:rPr lang="en-US" sz="2400" dirty="0"/>
              <a:t>– how it performs and </a:t>
            </a:r>
            <a:r>
              <a:rPr lang="en-US" sz="2400" b="1" dirty="0"/>
              <a:t>how</a:t>
            </a:r>
            <a:r>
              <a:rPr lang="en-US" sz="2400" dirty="0"/>
              <a:t> </a:t>
            </a:r>
            <a:r>
              <a:rPr lang="en-US" sz="2400" b="1" dirty="0"/>
              <a:t>well it works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It can be divided into a few main areas;</a:t>
            </a:r>
          </a:p>
          <a:p>
            <a:pPr marL="0" indent="0">
              <a:buNone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Safety</a:t>
            </a:r>
            <a:r>
              <a:rPr lang="en-US" sz="2400" dirty="0"/>
              <a:t> is a product safe to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Durability</a:t>
            </a:r>
            <a:r>
              <a:rPr lang="en-US" sz="2400" dirty="0"/>
              <a:t> will the product stand up to frequent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Ease of Maintenance </a:t>
            </a:r>
            <a:r>
              <a:rPr lang="en-US" sz="2400" dirty="0"/>
              <a:t>can the product easily be kept in working order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Materials &amp; Manufacturing </a:t>
            </a:r>
            <a:r>
              <a:rPr lang="en-US" sz="2400" dirty="0"/>
              <a:t>are the materials suitable? What processes will be used?</a:t>
            </a:r>
          </a:p>
        </p:txBody>
      </p:sp>
      <p:pic>
        <p:nvPicPr>
          <p:cNvPr id="16386" name="Picture 2" descr="Five ways to safely clean your mobile phone – Which? News">
            <a:extLst>
              <a:ext uri="{FF2B5EF4-FFF2-40B4-BE49-F238E27FC236}">
                <a16:creationId xmlns:a16="http://schemas.microsoft.com/office/drawing/2014/main" id="{1CE2E06A-D464-4CFA-9FAF-164297D3B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" y="4437112"/>
            <a:ext cx="4100242" cy="242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market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Market is everything to do with who will buy the product, where/when it will be sold, how much it will cost etc.</a:t>
            </a:r>
          </a:p>
          <a:p>
            <a:pPr marL="0" indent="0">
              <a:buNone/>
            </a:pPr>
            <a:r>
              <a:rPr lang="en-US" sz="2400" b="1" dirty="0"/>
              <a:t>Target Market is the group of people who the product will be aimed at. </a:t>
            </a:r>
            <a:r>
              <a:rPr lang="en-US" sz="2400" dirty="0"/>
              <a:t>The target Market is influenced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Geographical location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Income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Interests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Lifestyle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Cultural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 smtClean="0"/>
              <a:t>Religion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 smtClean="0"/>
              <a:t>Need/wants of consumers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 smtClean="0"/>
              <a:t>Current trends</a:t>
            </a:r>
            <a:endParaRPr lang="en-US" sz="2000" i="1" dirty="0"/>
          </a:p>
        </p:txBody>
      </p:sp>
      <p:pic>
        <p:nvPicPr>
          <p:cNvPr id="17410" name="Picture 2" descr="The Apple Store Guide to Insanely Great Customer Service — Customer  Experience">
            <a:extLst>
              <a:ext uri="{FF2B5EF4-FFF2-40B4-BE49-F238E27FC236}">
                <a16:creationId xmlns:a16="http://schemas.microsoft.com/office/drawing/2014/main" id="{9D49529D-C27D-47A3-A8D7-60D8AF619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15485"/>
            <a:ext cx="4101410" cy="22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Activity 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Use the Design Factors to help carry out a </a:t>
            </a:r>
            <a:r>
              <a:rPr lang="en-US" sz="2400" b="1" dirty="0"/>
              <a:t>DESIGN ANALYSIS.</a:t>
            </a:r>
          </a:p>
          <a:p>
            <a:pPr marL="0" indent="0">
              <a:buNone/>
            </a:pPr>
            <a:r>
              <a:rPr lang="en-US" sz="2400" dirty="0"/>
              <a:t>Use the Design Factors to help carry out a design analysis. How have each of these affected the design of the drill. </a:t>
            </a:r>
          </a:p>
          <a:p>
            <a:pPr marL="0" indent="0">
              <a:buNone/>
            </a:pPr>
            <a:r>
              <a:rPr lang="en-US" sz="2400" dirty="0"/>
              <a:t>Write in paragraphs on the sheet provided to describe and explain your design analysis.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/>
              <a:t>FUNCTION </a:t>
            </a:r>
          </a:p>
          <a:p>
            <a:pPr marL="0" indent="0" algn="ctr">
              <a:buNone/>
            </a:pPr>
            <a:r>
              <a:rPr lang="en-US" sz="2400" b="1" dirty="0"/>
              <a:t>AESTHETICS</a:t>
            </a:r>
          </a:p>
          <a:p>
            <a:pPr marL="0" indent="0" algn="ctr">
              <a:buNone/>
            </a:pPr>
            <a:r>
              <a:rPr lang="en-US" sz="2400" b="1" dirty="0"/>
              <a:t>ERGONOMICS</a:t>
            </a:r>
          </a:p>
          <a:p>
            <a:pPr marL="0" indent="0" algn="ctr">
              <a:buNone/>
            </a:pPr>
            <a:r>
              <a:rPr lang="en-US" sz="2400" b="1" dirty="0"/>
              <a:t>PERFORMANCE</a:t>
            </a:r>
          </a:p>
          <a:p>
            <a:pPr marL="0" indent="0" algn="ctr">
              <a:buNone/>
            </a:pPr>
            <a:r>
              <a:rPr lang="en-US" sz="2400" b="1" dirty="0"/>
              <a:t>MARKET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98DE6-1829-4773-B422-4B7BCAC54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8" y="2670048"/>
            <a:ext cx="4187945" cy="41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Activity 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Use the Design Factors to help carry out a </a:t>
            </a:r>
            <a:r>
              <a:rPr lang="en-US" sz="2400" b="1" dirty="0"/>
              <a:t>DESIGN ANALYSIS.</a:t>
            </a:r>
          </a:p>
          <a:p>
            <a:pPr marL="0" indent="0">
              <a:buNone/>
            </a:pPr>
            <a:r>
              <a:rPr lang="en-US" sz="2400" dirty="0"/>
              <a:t>Use the Design Factors to help carry out a design analysis. How have each of these affected the design of the bike. </a:t>
            </a:r>
          </a:p>
          <a:p>
            <a:pPr marL="0" indent="0">
              <a:buNone/>
            </a:pPr>
            <a:r>
              <a:rPr lang="en-US" sz="2400" dirty="0"/>
              <a:t>Write in paragraphs on the sheet provided to describe and explain your design analysis.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/>
              <a:t>FUNCTION </a:t>
            </a:r>
          </a:p>
          <a:p>
            <a:pPr marL="0" indent="0" algn="ctr">
              <a:buNone/>
            </a:pPr>
            <a:r>
              <a:rPr lang="en-US" sz="2400" b="1" dirty="0"/>
              <a:t>AESTHETICS</a:t>
            </a:r>
          </a:p>
          <a:p>
            <a:pPr marL="0" indent="0" algn="ctr">
              <a:buNone/>
            </a:pPr>
            <a:r>
              <a:rPr lang="en-US" sz="2400" b="1" dirty="0"/>
              <a:t>ERGONOMICS</a:t>
            </a:r>
          </a:p>
          <a:p>
            <a:pPr marL="0" indent="0" algn="ctr">
              <a:buNone/>
            </a:pPr>
            <a:r>
              <a:rPr lang="en-US" sz="2400" b="1" dirty="0"/>
              <a:t>PERFORMANCE</a:t>
            </a:r>
          </a:p>
          <a:p>
            <a:pPr marL="0" indent="0" algn="ctr">
              <a:buNone/>
            </a:pPr>
            <a:r>
              <a:rPr lang="en-US" sz="2400" b="1" dirty="0"/>
              <a:t>MARKET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2" descr="http://www.bike-trend.com/wp-content/uploads/2009/05/porsche-bike-fs-evo.jpg">
            <a:extLst>
              <a:ext uri="{FF2B5EF4-FFF2-40B4-BE49-F238E27FC236}">
                <a16:creationId xmlns:a16="http://schemas.microsoft.com/office/drawing/2014/main" id="{7B51B116-F638-4917-9B60-B048723D6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2766"/>
            <a:ext cx="5148064" cy="318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5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What are design factors?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Design Factors are all the things that will influence the design of a product, for example;</a:t>
            </a:r>
          </a:p>
          <a:p>
            <a:pPr marL="0" indent="0">
              <a:buNone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What it </a:t>
            </a:r>
            <a:r>
              <a:rPr lang="en-US" sz="2400" b="1" dirty="0"/>
              <a:t>does</a:t>
            </a:r>
            <a:r>
              <a:rPr lang="en-US" sz="2400" dirty="0"/>
              <a:t> will influence the product.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How it </a:t>
            </a:r>
            <a:r>
              <a:rPr lang="en-US" sz="2400" b="1" dirty="0"/>
              <a:t>looks</a:t>
            </a:r>
            <a:r>
              <a:rPr lang="en-US" sz="2400" dirty="0"/>
              <a:t> will influence the product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dirty="0"/>
              <a:t>user’s size </a:t>
            </a:r>
            <a:r>
              <a:rPr lang="en-US" sz="2400" dirty="0"/>
              <a:t>and </a:t>
            </a:r>
            <a:r>
              <a:rPr lang="en-US" sz="2400" b="1" dirty="0"/>
              <a:t>strength</a:t>
            </a:r>
            <a:r>
              <a:rPr lang="en-US" sz="2400" dirty="0"/>
              <a:t> will influence the product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dirty="0"/>
              <a:t>user’s</a:t>
            </a:r>
            <a:r>
              <a:rPr lang="en-US" sz="2400" dirty="0"/>
              <a:t> </a:t>
            </a:r>
            <a:r>
              <a:rPr lang="en-US" sz="2400" b="1" dirty="0"/>
              <a:t>interests</a:t>
            </a:r>
            <a:r>
              <a:rPr lang="en-US" sz="2400" dirty="0"/>
              <a:t> will influence the product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dirty="0"/>
              <a:t>materials</a:t>
            </a:r>
            <a:r>
              <a:rPr lang="en-US" sz="2400" dirty="0"/>
              <a:t> chosen will influence the product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How long the product will </a:t>
            </a:r>
            <a:r>
              <a:rPr lang="en-US" sz="2400" b="1" dirty="0"/>
              <a:t>last</a:t>
            </a:r>
            <a:r>
              <a:rPr lang="en-US" sz="2400" dirty="0"/>
              <a:t> will influence the product</a:t>
            </a:r>
          </a:p>
        </p:txBody>
      </p:sp>
      <p:pic>
        <p:nvPicPr>
          <p:cNvPr id="2050" name="Picture 2" descr="5 Essential Tips for Product Designers and Engineers">
            <a:extLst>
              <a:ext uri="{FF2B5EF4-FFF2-40B4-BE49-F238E27FC236}">
                <a16:creationId xmlns:a16="http://schemas.microsoft.com/office/drawing/2014/main" id="{341D95D9-C3CD-4E8F-AB7E-7B01C76AC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6" r="40045"/>
          <a:stretch/>
        </p:blipFill>
        <p:spPr bwMode="auto">
          <a:xfrm>
            <a:off x="1935" y="2084832"/>
            <a:ext cx="4099476" cy="477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The 5 main design factors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There are a huge number of factors that could influence a product’s design and change anything from its </a:t>
            </a:r>
            <a:r>
              <a:rPr lang="en-US" sz="2400" dirty="0" err="1"/>
              <a:t>colour</a:t>
            </a:r>
            <a:r>
              <a:rPr lang="en-US" sz="2400" dirty="0"/>
              <a:t> to its weight.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5 main design factors 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Aesthetics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Ergonomics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Market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Performance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52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function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product’s function is the </a:t>
            </a:r>
            <a:r>
              <a:rPr lang="en-US" sz="2400" b="1" dirty="0"/>
              <a:t>job it’s designed to do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Without a function a product is just an object – it would have no purpose.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Example</a:t>
            </a:r>
            <a:r>
              <a:rPr lang="en-US" sz="2400" dirty="0"/>
              <a:t>: salt and pepper dispenser.</a:t>
            </a:r>
          </a:p>
          <a:p>
            <a:pPr marL="0" indent="0">
              <a:buNone/>
            </a:pPr>
            <a:r>
              <a:rPr lang="en-US" sz="2400" dirty="0"/>
              <a:t>Function: to apply salt and pepper to food in controlled quantities.</a:t>
            </a:r>
          </a:p>
        </p:txBody>
      </p:sp>
      <p:pic>
        <p:nvPicPr>
          <p:cNvPr id="3074" name="Picture 2" descr="55 Best products images | Design, Objects design, Wellness design">
            <a:extLst>
              <a:ext uri="{FF2B5EF4-FFF2-40B4-BE49-F238E27FC236}">
                <a16:creationId xmlns:a16="http://schemas.microsoft.com/office/drawing/2014/main" id="{E30711CB-9683-4FBF-8438-9967B9CF0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61" y="4005064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9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Primary and secondary function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b="1" dirty="0"/>
              <a:t>PRIMARY</a:t>
            </a:r>
            <a:r>
              <a:rPr lang="en-US" sz="2400" dirty="0"/>
              <a:t> function of a product is the main operation a product performs. For example: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A clock displays the time.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A pair of scissors cuts material.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b="1" dirty="0"/>
              <a:t>SECONDARY</a:t>
            </a:r>
            <a:r>
              <a:rPr lang="en-US" sz="2400" dirty="0"/>
              <a:t> function of a product is another operation a product can perform. For example: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A camera in a phone (functional)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Aesthetically improves the </a:t>
            </a:r>
            <a:r>
              <a:rPr lang="en-US" sz="2400" i="1" dirty="0" smtClean="0"/>
              <a:t>environment it is placed in </a:t>
            </a:r>
            <a:r>
              <a:rPr lang="en-US" sz="2400" i="1" dirty="0"/>
              <a:t>(subtle)</a:t>
            </a:r>
          </a:p>
        </p:txBody>
      </p:sp>
      <p:pic>
        <p:nvPicPr>
          <p:cNvPr id="4098" name="Picture 2" descr="Essential reveals Project Gem smartphone with very long, unusual design -  The Verge">
            <a:extLst>
              <a:ext uri="{FF2B5EF4-FFF2-40B4-BE49-F238E27FC236}">
                <a16:creationId xmlns:a16="http://schemas.microsoft.com/office/drawing/2014/main" id="{CB921423-9E3A-4AAF-8260-62D557902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6600"/>
            <a:ext cx="4101400" cy="410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question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An electric iron and a travel iron have an identical primary function.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are the key differences between these products?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Possible Answers: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/>
              <a:t> </a:t>
            </a:r>
            <a:r>
              <a:rPr lang="en-US" sz="2400" i="1" dirty="0"/>
              <a:t>Portability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 Size/compact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 Adjustable/flat-pack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 Weight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 Capacity for water</a:t>
            </a:r>
            <a:endParaRPr lang="en-US" sz="2000" i="1" dirty="0"/>
          </a:p>
        </p:txBody>
      </p:sp>
      <p:pic>
        <p:nvPicPr>
          <p:cNvPr id="5122" name="Picture 2" descr="6 Best Travel Irons UK 2020 - Reviews [Buying Guide] Offers">
            <a:extLst>
              <a:ext uri="{FF2B5EF4-FFF2-40B4-BE49-F238E27FC236}">
                <a16:creationId xmlns:a16="http://schemas.microsoft.com/office/drawing/2014/main" id="{230D7CFD-0C36-43CA-A6D9-148519B7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21088"/>
            <a:ext cx="410141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80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The impact of function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Pepper Mill’s primary function is to dispense pepper</a:t>
            </a:r>
            <a:r>
              <a:rPr lang="en-US" sz="2400" dirty="0" smtClean="0"/>
              <a:t>. In order to do this;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 smtClean="0"/>
              <a:t>The mill </a:t>
            </a:r>
            <a:r>
              <a:rPr lang="en-US" sz="2400" i="1" dirty="0"/>
              <a:t>must be twisted.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To twist the </a:t>
            </a:r>
            <a:r>
              <a:rPr lang="en-US" sz="2400" i="1" dirty="0" smtClean="0"/>
              <a:t>mill </a:t>
            </a:r>
            <a:r>
              <a:rPr lang="en-US" sz="2400" i="1" dirty="0"/>
              <a:t>the user must be able to comfortably hold and twist it.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The </a:t>
            </a:r>
            <a:r>
              <a:rPr lang="en-US" sz="2400" i="1" dirty="0" smtClean="0"/>
              <a:t>mill </a:t>
            </a:r>
            <a:r>
              <a:rPr lang="en-US" sz="2400" i="1" dirty="0"/>
              <a:t>must hold pepper in a hygienic way.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The Mill will stand on its own for storage.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The </a:t>
            </a:r>
            <a:r>
              <a:rPr lang="en-US" sz="2400" i="1" dirty="0" smtClean="0"/>
              <a:t>mill </a:t>
            </a:r>
            <a:r>
              <a:rPr lang="en-US" sz="2400" i="1" dirty="0"/>
              <a:t>will have a subtle secondary function of providing decoration to a table.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146" name="Picture 2" descr="ACACIA Wooden salt or pepper mill H18cm | Buy now at Habitat UK">
            <a:extLst>
              <a:ext uri="{FF2B5EF4-FFF2-40B4-BE49-F238E27FC236}">
                <a16:creationId xmlns:a16="http://schemas.microsoft.com/office/drawing/2014/main" id="{1DCC6567-7410-4F3A-BB44-024989BEB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2" r="14565"/>
          <a:stretch/>
        </p:blipFill>
        <p:spPr bwMode="auto">
          <a:xfrm>
            <a:off x="0" y="2348880"/>
            <a:ext cx="4161016" cy="450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aesthetics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Aesthetics focusses on the way a product </a:t>
            </a:r>
            <a:r>
              <a:rPr lang="en-US" sz="2400" b="1" dirty="0"/>
              <a:t>looks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There are many different factors that influence aesthetics…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Line/Shape/Form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 err="1"/>
              <a:t>Colour</a:t>
            </a:r>
            <a:endParaRPr lang="en-US" sz="2400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Size/Proportion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Contrast/Harmony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Fashion/Style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Materials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Texture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170" name="Picture 2" descr="At Last, a Medical Product Without The Stereotypical Medical Aesthetic |  Yanko Design">
            <a:extLst>
              <a:ext uri="{FF2B5EF4-FFF2-40B4-BE49-F238E27FC236}">
                <a16:creationId xmlns:a16="http://schemas.microsoft.com/office/drawing/2014/main" id="{43CBE429-BF69-4049-8F18-BBEC2869A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33056"/>
            <a:ext cx="4101407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1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9ABD3C-AA9E-4069-B566-FCDD6C81D39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262</TotalTime>
  <Words>1140</Words>
  <Application>Microsoft Office PowerPoint</Application>
  <PresentationFormat>On-screen Show (4:3)</PresentationFormat>
  <Paragraphs>182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Tw Cen MT</vt:lpstr>
      <vt:lpstr>Tw Cen MT Condensed</vt:lpstr>
      <vt:lpstr>Wingdings 3</vt:lpstr>
      <vt:lpstr>Integral</vt:lpstr>
      <vt:lpstr>higher Design &amp; Manufacture</vt:lpstr>
      <vt:lpstr>Learning intentions &amp; success criteria</vt:lpstr>
      <vt:lpstr>What are design factors?</vt:lpstr>
      <vt:lpstr>The 5 main design factors</vt:lpstr>
      <vt:lpstr>function</vt:lpstr>
      <vt:lpstr>Primary and secondary function</vt:lpstr>
      <vt:lpstr>question</vt:lpstr>
      <vt:lpstr>The impact of function</vt:lpstr>
      <vt:lpstr>aesthetics</vt:lpstr>
      <vt:lpstr>aesthetics</vt:lpstr>
      <vt:lpstr>question</vt:lpstr>
      <vt:lpstr>ergonomics</vt:lpstr>
      <vt:lpstr>ergonomics</vt:lpstr>
      <vt:lpstr>anthropometrics</vt:lpstr>
      <vt:lpstr>anthropometrics</vt:lpstr>
      <vt:lpstr>anthropometrics</vt:lpstr>
      <vt:lpstr>anthropometrics</vt:lpstr>
      <vt:lpstr>physiology</vt:lpstr>
      <vt:lpstr>psychology</vt:lpstr>
      <vt:lpstr>performance</vt:lpstr>
      <vt:lpstr>market</vt:lpstr>
      <vt:lpstr>Activity 1</vt:lpstr>
      <vt:lpstr>Activity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Mr Porter</dc:creator>
  <cp:lastModifiedBy>025SPorter</cp:lastModifiedBy>
  <cp:revision>18</cp:revision>
  <dcterms:created xsi:type="dcterms:W3CDTF">2020-05-18T09:31:07Z</dcterms:created>
  <dcterms:modified xsi:type="dcterms:W3CDTF">2020-08-24T13:23:29Z</dcterms:modified>
</cp:coreProperties>
</file>